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1" r:id="rId2"/>
  </p:sldIdLst>
  <p:sldSz cx="10691813" cy="7562850"/>
  <p:notesSz cx="9144000" cy="6858000"/>
  <p:defaultTextStyle>
    <a:defPPr>
      <a:defRPr lang="en-US"/>
    </a:defPPr>
    <a:lvl1pPr marL="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4" autoAdjust="0"/>
    <p:restoredTop sz="94665"/>
  </p:normalViewPr>
  <p:slideViewPr>
    <p:cSldViewPr snapToGrid="0">
      <p:cViewPr varScale="1">
        <p:scale>
          <a:sx n="112" d="100"/>
          <a:sy n="112" d="100"/>
        </p:scale>
        <p:origin x="20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717"/>
            <a:ext cx="9088041" cy="2632992"/>
          </a:xfrm>
        </p:spPr>
        <p:txBody>
          <a:bodyPr anchor="b"/>
          <a:lstStyle>
            <a:lvl1pPr algn="ctr">
              <a:defRPr sz="66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2247"/>
            <a:ext cx="8018860" cy="1825938"/>
          </a:xfrm>
        </p:spPr>
        <p:txBody>
          <a:bodyPr/>
          <a:lstStyle>
            <a:lvl1pPr marL="0" indent="0" algn="ctr">
              <a:buNone/>
              <a:defRPr sz="2647"/>
            </a:lvl1pPr>
            <a:lvl2pPr marL="504200" indent="0" algn="ctr">
              <a:buNone/>
              <a:defRPr sz="2206"/>
            </a:lvl2pPr>
            <a:lvl3pPr marL="1008400" indent="0" algn="ctr">
              <a:buNone/>
              <a:defRPr sz="1985"/>
            </a:lvl3pPr>
            <a:lvl4pPr marL="1512600" indent="0" algn="ctr">
              <a:buNone/>
              <a:defRPr sz="1764"/>
            </a:lvl4pPr>
            <a:lvl5pPr marL="2016801" indent="0" algn="ctr">
              <a:buNone/>
              <a:defRPr sz="1764"/>
            </a:lvl5pPr>
            <a:lvl6pPr marL="2521001" indent="0" algn="ctr">
              <a:buNone/>
              <a:defRPr sz="1764"/>
            </a:lvl6pPr>
            <a:lvl7pPr marL="3025201" indent="0" algn="ctr">
              <a:buNone/>
              <a:defRPr sz="1764"/>
            </a:lvl7pPr>
            <a:lvl8pPr marL="3529401" indent="0" algn="ctr">
              <a:buNone/>
              <a:defRPr sz="1764"/>
            </a:lvl8pPr>
            <a:lvl9pPr marL="4033601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00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82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652"/>
            <a:ext cx="2305422" cy="64091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652"/>
            <a:ext cx="6782619" cy="64091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0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93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5463"/>
            <a:ext cx="9221689" cy="3145935"/>
          </a:xfrm>
        </p:spPr>
        <p:txBody>
          <a:bodyPr anchor="b"/>
          <a:lstStyle>
            <a:lvl1pPr>
              <a:defRPr sz="66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61159"/>
            <a:ext cx="9221689" cy="1654373"/>
          </a:xfrm>
        </p:spPr>
        <p:txBody>
          <a:bodyPr/>
          <a:lstStyle>
            <a:lvl1pPr marL="0" indent="0">
              <a:buNone/>
              <a:defRPr sz="2647">
                <a:solidFill>
                  <a:schemeClr val="tx1"/>
                </a:solidFill>
              </a:defRPr>
            </a:lvl1pPr>
            <a:lvl2pPr marL="504200" indent="0">
              <a:buNone/>
              <a:defRPr sz="2206">
                <a:solidFill>
                  <a:schemeClr val="tx1">
                    <a:tint val="75000"/>
                  </a:schemeClr>
                </a:solidFill>
              </a:defRPr>
            </a:lvl2pPr>
            <a:lvl3pPr marL="100840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3pPr>
            <a:lvl4pPr marL="151260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10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52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94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36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81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3259"/>
            <a:ext cx="454402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3259"/>
            <a:ext cx="454402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58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654"/>
            <a:ext cx="9221689" cy="14618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949"/>
            <a:ext cx="4523137" cy="908592"/>
          </a:xfrm>
        </p:spPr>
        <p:txBody>
          <a:bodyPr anchor="b"/>
          <a:lstStyle>
            <a:lvl1pPr marL="0" indent="0">
              <a:buNone/>
              <a:defRPr sz="2647" b="1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2541"/>
            <a:ext cx="4523137" cy="4063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949"/>
            <a:ext cx="4545413" cy="908592"/>
          </a:xfrm>
        </p:spPr>
        <p:txBody>
          <a:bodyPr anchor="b"/>
          <a:lstStyle>
            <a:lvl1pPr marL="0" indent="0">
              <a:buNone/>
              <a:defRPr sz="2647" b="1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2541"/>
            <a:ext cx="4545413" cy="4063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693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91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17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4190"/>
            <a:ext cx="3448388" cy="1764665"/>
          </a:xfrm>
        </p:spPr>
        <p:txBody>
          <a:bodyPr anchor="b"/>
          <a:lstStyle>
            <a:lvl1pPr>
              <a:defRPr sz="35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912"/>
            <a:ext cx="5412730" cy="5374525"/>
          </a:xfrm>
        </p:spPr>
        <p:txBody>
          <a:bodyPr/>
          <a:lstStyle>
            <a:lvl1pPr>
              <a:defRPr sz="3529"/>
            </a:lvl1pPr>
            <a:lvl2pPr>
              <a:defRPr sz="3088"/>
            </a:lvl2pPr>
            <a:lvl3pPr>
              <a:defRPr sz="2647"/>
            </a:lvl3pPr>
            <a:lvl4pPr>
              <a:defRPr sz="2206"/>
            </a:lvl4pPr>
            <a:lvl5pPr>
              <a:defRPr sz="2206"/>
            </a:lvl5pPr>
            <a:lvl6pPr>
              <a:defRPr sz="2206"/>
            </a:lvl6pPr>
            <a:lvl7pPr>
              <a:defRPr sz="2206"/>
            </a:lvl7pPr>
            <a:lvl8pPr>
              <a:defRPr sz="2206"/>
            </a:lvl8pPr>
            <a:lvl9pPr>
              <a:defRPr sz="220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8855"/>
            <a:ext cx="3448388" cy="4203335"/>
          </a:xfrm>
        </p:spPr>
        <p:txBody>
          <a:bodyPr/>
          <a:lstStyle>
            <a:lvl1pPr marL="0" indent="0">
              <a:buNone/>
              <a:defRPr sz="1764"/>
            </a:lvl1pPr>
            <a:lvl2pPr marL="504200" indent="0">
              <a:buNone/>
              <a:defRPr sz="1544"/>
            </a:lvl2pPr>
            <a:lvl3pPr marL="1008400" indent="0">
              <a:buNone/>
              <a:defRPr sz="1323"/>
            </a:lvl3pPr>
            <a:lvl4pPr marL="1512600" indent="0">
              <a:buNone/>
              <a:defRPr sz="1103"/>
            </a:lvl4pPr>
            <a:lvl5pPr marL="2016801" indent="0">
              <a:buNone/>
              <a:defRPr sz="1103"/>
            </a:lvl5pPr>
            <a:lvl6pPr marL="2521001" indent="0">
              <a:buNone/>
              <a:defRPr sz="1103"/>
            </a:lvl6pPr>
            <a:lvl7pPr marL="3025201" indent="0">
              <a:buNone/>
              <a:defRPr sz="1103"/>
            </a:lvl7pPr>
            <a:lvl8pPr marL="3529401" indent="0">
              <a:buNone/>
              <a:defRPr sz="1103"/>
            </a:lvl8pPr>
            <a:lvl9pPr marL="4033601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558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4190"/>
            <a:ext cx="3448388" cy="1764665"/>
          </a:xfrm>
        </p:spPr>
        <p:txBody>
          <a:bodyPr anchor="b"/>
          <a:lstStyle>
            <a:lvl1pPr>
              <a:defRPr sz="35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912"/>
            <a:ext cx="5412730" cy="5374525"/>
          </a:xfrm>
        </p:spPr>
        <p:txBody>
          <a:bodyPr anchor="t"/>
          <a:lstStyle>
            <a:lvl1pPr marL="0" indent="0">
              <a:buNone/>
              <a:defRPr sz="3529"/>
            </a:lvl1pPr>
            <a:lvl2pPr marL="504200" indent="0">
              <a:buNone/>
              <a:defRPr sz="3088"/>
            </a:lvl2pPr>
            <a:lvl3pPr marL="1008400" indent="0">
              <a:buNone/>
              <a:defRPr sz="2647"/>
            </a:lvl3pPr>
            <a:lvl4pPr marL="1512600" indent="0">
              <a:buNone/>
              <a:defRPr sz="2206"/>
            </a:lvl4pPr>
            <a:lvl5pPr marL="2016801" indent="0">
              <a:buNone/>
              <a:defRPr sz="2206"/>
            </a:lvl5pPr>
            <a:lvl6pPr marL="2521001" indent="0">
              <a:buNone/>
              <a:defRPr sz="2206"/>
            </a:lvl6pPr>
            <a:lvl7pPr marL="3025201" indent="0">
              <a:buNone/>
              <a:defRPr sz="2206"/>
            </a:lvl7pPr>
            <a:lvl8pPr marL="3529401" indent="0">
              <a:buNone/>
              <a:defRPr sz="2206"/>
            </a:lvl8pPr>
            <a:lvl9pPr marL="4033601" indent="0">
              <a:buNone/>
              <a:defRPr sz="220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8855"/>
            <a:ext cx="3448388" cy="4203335"/>
          </a:xfrm>
        </p:spPr>
        <p:txBody>
          <a:bodyPr/>
          <a:lstStyle>
            <a:lvl1pPr marL="0" indent="0">
              <a:buNone/>
              <a:defRPr sz="1764"/>
            </a:lvl1pPr>
            <a:lvl2pPr marL="504200" indent="0">
              <a:buNone/>
              <a:defRPr sz="1544"/>
            </a:lvl2pPr>
            <a:lvl3pPr marL="1008400" indent="0">
              <a:buNone/>
              <a:defRPr sz="1323"/>
            </a:lvl3pPr>
            <a:lvl4pPr marL="1512600" indent="0">
              <a:buNone/>
              <a:defRPr sz="1103"/>
            </a:lvl4pPr>
            <a:lvl5pPr marL="2016801" indent="0">
              <a:buNone/>
              <a:defRPr sz="1103"/>
            </a:lvl5pPr>
            <a:lvl6pPr marL="2521001" indent="0">
              <a:buNone/>
              <a:defRPr sz="1103"/>
            </a:lvl6pPr>
            <a:lvl7pPr marL="3025201" indent="0">
              <a:buNone/>
              <a:defRPr sz="1103"/>
            </a:lvl7pPr>
            <a:lvl8pPr marL="3529401" indent="0">
              <a:buNone/>
              <a:defRPr sz="1103"/>
            </a:lvl8pPr>
            <a:lvl9pPr marL="4033601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25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654"/>
            <a:ext cx="9221689" cy="14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3259"/>
            <a:ext cx="9221689" cy="4798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9643"/>
            <a:ext cx="2405658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9643"/>
            <a:ext cx="3608487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9643"/>
            <a:ext cx="2405658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4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008400" rtl="0" eaLnBrk="1" latinLnBrk="0" hangingPunct="1">
        <a:lnSpc>
          <a:spcPct val="90000"/>
        </a:lnSpc>
        <a:spcBef>
          <a:spcPct val="0"/>
        </a:spcBef>
        <a:buNone/>
        <a:defRPr sz="48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100" indent="-252100" algn="l" defTabSz="1008400" rtl="0" eaLnBrk="1" latinLnBrk="0" hangingPunct="1">
        <a:lnSpc>
          <a:spcPct val="90000"/>
        </a:lnSpc>
        <a:spcBef>
          <a:spcPts val="1103"/>
        </a:spcBef>
        <a:buFont typeface="Arial" panose="020B0604020202020204" pitchFamily="34" charset="0"/>
        <a:buChar char="•"/>
        <a:defRPr sz="3088" kern="1200">
          <a:solidFill>
            <a:schemeClr val="tx1"/>
          </a:solidFill>
          <a:latin typeface="+mn-lt"/>
          <a:ea typeface="+mn-ea"/>
          <a:cs typeface="+mn-cs"/>
        </a:defRPr>
      </a:lvl1pPr>
      <a:lvl2pPr marL="756300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7" kern="1200">
          <a:solidFill>
            <a:schemeClr val="tx1"/>
          </a:solidFill>
          <a:latin typeface="+mn-lt"/>
          <a:ea typeface="+mn-ea"/>
          <a:cs typeface="+mn-cs"/>
        </a:defRPr>
      </a:lvl2pPr>
      <a:lvl3pPr marL="1260500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6" kern="1200">
          <a:solidFill>
            <a:schemeClr val="tx1"/>
          </a:solidFill>
          <a:latin typeface="+mn-lt"/>
          <a:ea typeface="+mn-ea"/>
          <a:cs typeface="+mn-cs"/>
        </a:defRPr>
      </a:lvl3pPr>
      <a:lvl4pPr marL="17647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2689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7731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2773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7815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2857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2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4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6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8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10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52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94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36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3885EA6-1E2D-1F40-80A3-AD17DB5491BB}"/>
              </a:ext>
            </a:extLst>
          </p:cNvPr>
          <p:cNvGrpSpPr/>
          <p:nvPr/>
        </p:nvGrpSpPr>
        <p:grpSpPr>
          <a:xfrm>
            <a:off x="585216" y="6998859"/>
            <a:ext cx="9607956" cy="232739"/>
            <a:chOff x="1073174" y="9433305"/>
            <a:chExt cx="9607956" cy="23273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077AF35-4CE5-8843-9215-332DE061857A}"/>
                </a:ext>
              </a:extLst>
            </p:cNvPr>
            <p:cNvSpPr/>
            <p:nvPr/>
          </p:nvSpPr>
          <p:spPr>
            <a:xfrm>
              <a:off x="7812810" y="9433305"/>
              <a:ext cx="286832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ts val="100"/>
                </a:spcBef>
              </a:pPr>
              <a:r>
                <a:rPr lang="en-US" sz="900" spc="-40" dirty="0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Create your free storyboard at </a:t>
              </a:r>
              <a:r>
                <a:rPr lang="en-US" sz="900" spc="-40" dirty="0" err="1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studiobinder.com</a:t>
              </a:r>
              <a:endParaRPr lang="en-US" sz="900" dirty="0">
                <a:solidFill>
                  <a:srgbClr val="8080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C92DB928-2627-6646-A1C5-91CECF39B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3174" y="9433305"/>
              <a:ext cx="1672900" cy="232739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2E38BE2-A835-1C43-92A7-C93727330D9E}"/>
              </a:ext>
            </a:extLst>
          </p:cNvPr>
          <p:cNvGrpSpPr/>
          <p:nvPr/>
        </p:nvGrpSpPr>
        <p:grpSpPr>
          <a:xfrm>
            <a:off x="488264" y="404501"/>
            <a:ext cx="9617016" cy="307777"/>
            <a:chOff x="379232" y="411488"/>
            <a:chExt cx="9617016" cy="307777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58B34B5-0001-3043-8742-D03FA21F5806}"/>
                </a:ext>
              </a:extLst>
            </p:cNvPr>
            <p:cNvSpPr/>
            <p:nvPr/>
          </p:nvSpPr>
          <p:spPr>
            <a:xfrm>
              <a:off x="379232" y="411488"/>
              <a:ext cx="125824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135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PROJECT</a:t>
              </a:r>
              <a:endParaRPr lang="en-US" sz="13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9F0489C6-710E-294A-90B1-B8166D42E431}"/>
                </a:ext>
              </a:extLst>
            </p:cNvPr>
            <p:cNvCxnSpPr>
              <a:cxnSpLocks/>
            </p:cNvCxnSpPr>
            <p:nvPr/>
          </p:nvCxnSpPr>
          <p:spPr>
            <a:xfrm>
              <a:off x="1165421" y="614757"/>
              <a:ext cx="456106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10F253BB-1CAD-994D-A33A-0390320C3EF2}"/>
                </a:ext>
              </a:extLst>
            </p:cNvPr>
            <p:cNvSpPr/>
            <p:nvPr/>
          </p:nvSpPr>
          <p:spPr>
            <a:xfrm>
              <a:off x="8714620" y="460842"/>
              <a:ext cx="72160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PAGE</a:t>
              </a:r>
              <a:endParaRPr lang="en-US" sz="1000" dirty="0"/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4CCBC50-D688-9E4E-9296-01B6FA94EF4D}"/>
                </a:ext>
              </a:extLst>
            </p:cNvPr>
            <p:cNvCxnSpPr>
              <a:cxnSpLocks/>
            </p:cNvCxnSpPr>
            <p:nvPr/>
          </p:nvCxnSpPr>
          <p:spPr>
            <a:xfrm>
              <a:off x="9151901" y="612175"/>
              <a:ext cx="31872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86A47A2B-BE62-4E44-8A89-E4B12DA55A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2592" y="505644"/>
              <a:ext cx="71390" cy="1079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AE02A37F-6652-0344-B81F-AD42EF93E8E8}"/>
                </a:ext>
              </a:extLst>
            </p:cNvPr>
            <p:cNvCxnSpPr>
              <a:cxnSpLocks/>
            </p:cNvCxnSpPr>
            <p:nvPr/>
          </p:nvCxnSpPr>
          <p:spPr>
            <a:xfrm>
              <a:off x="9677521" y="612175"/>
              <a:ext cx="31872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F1F5100-ED59-FC4D-B463-C4296EEE4B4F}"/>
              </a:ext>
            </a:extLst>
          </p:cNvPr>
          <p:cNvGrpSpPr/>
          <p:nvPr/>
        </p:nvGrpSpPr>
        <p:grpSpPr>
          <a:xfrm>
            <a:off x="583833" y="966967"/>
            <a:ext cx="9522211" cy="2569193"/>
            <a:chOff x="583833" y="966967"/>
            <a:chExt cx="9522211" cy="2569193"/>
          </a:xfrm>
        </p:grpSpPr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AC734A7B-CBF6-854F-8D40-02D93AC90CE2}"/>
                </a:ext>
              </a:extLst>
            </p:cNvPr>
            <p:cNvGrpSpPr/>
            <p:nvPr/>
          </p:nvGrpSpPr>
          <p:grpSpPr>
            <a:xfrm>
              <a:off x="583833" y="966967"/>
              <a:ext cx="9522211" cy="2569193"/>
              <a:chOff x="897631" y="969630"/>
              <a:chExt cx="9522211" cy="2569193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444A5AC7-2C79-B74B-8B18-D8DFB6985E0C}"/>
                  </a:ext>
                </a:extLst>
              </p:cNvPr>
              <p:cNvSpPr/>
              <p:nvPr/>
            </p:nvSpPr>
            <p:spPr>
              <a:xfrm>
                <a:off x="1552437" y="969630"/>
                <a:ext cx="4609424" cy="256918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D0E43EE1-3A59-D545-9B64-F7999E8118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0" y="969630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979D26C6-96C2-A643-B887-690FC1864149}"/>
                  </a:ext>
                </a:extLst>
              </p:cNvPr>
              <p:cNvSpPr/>
              <p:nvPr/>
            </p:nvSpPr>
            <p:spPr>
              <a:xfrm>
                <a:off x="897631" y="975244"/>
                <a:ext cx="516278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100"/>
                  </a:spcBef>
                </a:pPr>
                <a:r>
                  <a:rPr lang="en-US" sz="700" spc="-40" dirty="0">
                    <a:solidFill>
                      <a:srgbClr val="595959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SCENE #</a:t>
                </a:r>
                <a:endParaRPr lang="en-US" sz="70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A141EFE2-DEF9-F04C-AF90-0A2C90CB1D12}"/>
                  </a:ext>
                </a:extLst>
              </p:cNvPr>
              <p:cNvSpPr/>
              <p:nvPr/>
            </p:nvSpPr>
            <p:spPr>
              <a:xfrm>
                <a:off x="900030" y="969630"/>
                <a:ext cx="516278" cy="528970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15F95AE1-E140-5C4B-8961-C9A09A0CB438}"/>
                  </a:ext>
                </a:extLst>
              </p:cNvPr>
              <p:cNvSpPr/>
              <p:nvPr/>
            </p:nvSpPr>
            <p:spPr>
              <a:xfrm>
                <a:off x="899014" y="1649085"/>
                <a:ext cx="516278" cy="528970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5749CDA5-43F5-944C-9EE7-8641CD0DE043}"/>
                  </a:ext>
                </a:extLst>
              </p:cNvPr>
              <p:cNvSpPr/>
              <p:nvPr/>
            </p:nvSpPr>
            <p:spPr>
              <a:xfrm>
                <a:off x="899014" y="2330398"/>
                <a:ext cx="516278" cy="528970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1992D9F3-03C0-F84D-AC60-D9602A64CAED}"/>
                  </a:ext>
                </a:extLst>
              </p:cNvPr>
              <p:cNvSpPr/>
              <p:nvPr/>
            </p:nvSpPr>
            <p:spPr>
              <a:xfrm>
                <a:off x="899014" y="3009853"/>
                <a:ext cx="516278" cy="528966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467BF448-E790-A14F-A84B-6FB13EEE28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0" y="1289011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606E5520-8EC4-5B48-B75D-12EED49E1B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0" y="1612240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915249F1-6488-D346-B84A-F6E0D87639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0" y="1931621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7D92E36F-AD1E-9C4D-BBED-584093B3CE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0" y="2258680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60816F38-C3E3-B643-9120-7F0A3B56FA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0" y="2578061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FAE722DE-7A3D-0642-8400-FA9AEA27A8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0" y="2901290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7B572C1E-025A-8248-BE73-A7BAE3BEAC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0" y="3220671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A7D35878-A635-CF49-A395-829D92E7D2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1" y="3538823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0C11DD61-95AD-4A43-B02B-7FB0196D4006}"/>
                </a:ext>
              </a:extLst>
            </p:cNvPr>
            <p:cNvSpPr/>
            <p:nvPr/>
          </p:nvSpPr>
          <p:spPr>
            <a:xfrm>
              <a:off x="591566" y="1649583"/>
              <a:ext cx="507161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100"/>
                </a:spcBef>
              </a:pPr>
              <a:r>
                <a:rPr lang="en-US" sz="70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SHOT #</a:t>
              </a:r>
              <a:endParaRPr lang="en-US" sz="70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AD2A4F23-8BE4-C04D-858A-FACBAEAB592A}"/>
                </a:ext>
              </a:extLst>
            </p:cNvPr>
            <p:cNvSpPr/>
            <p:nvPr/>
          </p:nvSpPr>
          <p:spPr>
            <a:xfrm>
              <a:off x="589837" y="2329305"/>
              <a:ext cx="507161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100"/>
                </a:spcBef>
              </a:pPr>
              <a:r>
                <a:rPr lang="en-US" sz="70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SIZE</a:t>
              </a:r>
              <a:endParaRPr lang="en-US" sz="70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7E581D65-9C44-3A47-999F-0F3F97DA4546}"/>
                </a:ext>
              </a:extLst>
            </p:cNvPr>
            <p:cNvSpPr/>
            <p:nvPr/>
          </p:nvSpPr>
          <p:spPr>
            <a:xfrm>
              <a:off x="590152" y="3008840"/>
              <a:ext cx="507161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100"/>
                </a:spcBef>
              </a:pPr>
              <a:r>
                <a:rPr lang="en-US" sz="70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LENS</a:t>
              </a:r>
              <a:endParaRPr lang="en-US" sz="70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2423A39-868F-9A43-BDDE-C31244925642}"/>
              </a:ext>
            </a:extLst>
          </p:cNvPr>
          <p:cNvGrpSpPr/>
          <p:nvPr/>
        </p:nvGrpSpPr>
        <p:grpSpPr>
          <a:xfrm>
            <a:off x="585216" y="4023360"/>
            <a:ext cx="9522211" cy="2569193"/>
            <a:chOff x="583833" y="966967"/>
            <a:chExt cx="9522211" cy="2569193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E3278217-794A-734F-995A-97B78EE24462}"/>
                </a:ext>
              </a:extLst>
            </p:cNvPr>
            <p:cNvGrpSpPr/>
            <p:nvPr/>
          </p:nvGrpSpPr>
          <p:grpSpPr>
            <a:xfrm>
              <a:off x="583833" y="966967"/>
              <a:ext cx="9522211" cy="2569193"/>
              <a:chOff x="897631" y="969630"/>
              <a:chExt cx="9522211" cy="2569193"/>
            </a:xfrm>
          </p:grpSpPr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DB5DF21B-17B7-1F43-B7FF-7C743CC0B0E7}"/>
                  </a:ext>
                </a:extLst>
              </p:cNvPr>
              <p:cNvSpPr/>
              <p:nvPr/>
            </p:nvSpPr>
            <p:spPr>
              <a:xfrm>
                <a:off x="1552437" y="969630"/>
                <a:ext cx="4609424" cy="256918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1C6C2FF6-2A57-9747-BCD1-E0A5571932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0" y="969630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ADCD995B-C75C-944E-A1B5-3376C9FC53D3}"/>
                  </a:ext>
                </a:extLst>
              </p:cNvPr>
              <p:cNvSpPr/>
              <p:nvPr/>
            </p:nvSpPr>
            <p:spPr>
              <a:xfrm>
                <a:off x="897631" y="975244"/>
                <a:ext cx="516278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ts val="100"/>
                  </a:spcBef>
                </a:pPr>
                <a:r>
                  <a:rPr lang="en-US" sz="700" spc="-40" dirty="0">
                    <a:solidFill>
                      <a:srgbClr val="595959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SCENE #</a:t>
                </a:r>
                <a:endParaRPr lang="en-US" sz="70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FD3C6C51-B902-B943-A0B3-E549E78F17D5}"/>
                  </a:ext>
                </a:extLst>
              </p:cNvPr>
              <p:cNvSpPr/>
              <p:nvPr/>
            </p:nvSpPr>
            <p:spPr>
              <a:xfrm>
                <a:off x="900030" y="969630"/>
                <a:ext cx="516278" cy="528970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D3ED90E0-A885-1546-B3D9-6A7D9F4A4414}"/>
                  </a:ext>
                </a:extLst>
              </p:cNvPr>
              <p:cNvSpPr/>
              <p:nvPr/>
            </p:nvSpPr>
            <p:spPr>
              <a:xfrm>
                <a:off x="899014" y="1649085"/>
                <a:ext cx="516278" cy="528970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D2F3F622-179E-4644-B173-CCD7B5E9D392}"/>
                  </a:ext>
                </a:extLst>
              </p:cNvPr>
              <p:cNvSpPr/>
              <p:nvPr/>
            </p:nvSpPr>
            <p:spPr>
              <a:xfrm>
                <a:off x="899014" y="2330398"/>
                <a:ext cx="516278" cy="528970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FD3C8E20-B01B-2B48-926C-6ECF38D7770B}"/>
                  </a:ext>
                </a:extLst>
              </p:cNvPr>
              <p:cNvSpPr/>
              <p:nvPr/>
            </p:nvSpPr>
            <p:spPr>
              <a:xfrm>
                <a:off x="899014" y="3009853"/>
                <a:ext cx="516278" cy="528966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101AAC5D-1BAD-D54A-8CC7-80B1B0ECFF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0" y="1289011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7DDA162D-CF50-4244-826B-A87E9FBD16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0" y="1612240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3D0436F4-DF58-EB44-BA05-D716DBD672C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0" y="1931621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10AAD8B8-77E0-0449-BFBF-50CBDF461D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0" y="2258680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C5FEAB2C-3F96-9A48-9C66-AFB2DFC20E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0" y="2578061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7FF08B12-4CC0-D94A-BBD3-D351CD1CE3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0" y="2901290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0B8738F6-B6C7-3241-B49A-C7461E8809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0" y="3220671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655A6F67-AE7A-3449-BE1C-07990357B70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69051" y="3538823"/>
                <a:ext cx="4050791" cy="0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AB897459-0475-EC45-A0DD-27090123B4F8}"/>
                </a:ext>
              </a:extLst>
            </p:cNvPr>
            <p:cNvSpPr/>
            <p:nvPr/>
          </p:nvSpPr>
          <p:spPr>
            <a:xfrm>
              <a:off x="591566" y="1649583"/>
              <a:ext cx="507161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100"/>
                </a:spcBef>
              </a:pPr>
              <a:r>
                <a:rPr lang="en-US" sz="70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SHOT #</a:t>
              </a:r>
              <a:endParaRPr lang="en-US" sz="70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CB77214-E390-6D49-AE95-C22B7C544A64}"/>
                </a:ext>
              </a:extLst>
            </p:cNvPr>
            <p:cNvSpPr/>
            <p:nvPr/>
          </p:nvSpPr>
          <p:spPr>
            <a:xfrm>
              <a:off x="589837" y="2329305"/>
              <a:ext cx="507161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100"/>
                </a:spcBef>
              </a:pPr>
              <a:r>
                <a:rPr lang="en-US" sz="70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SIZE</a:t>
              </a:r>
              <a:endParaRPr lang="en-US" sz="70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8D97A392-6F2B-EE45-B734-F3EFD837B134}"/>
                </a:ext>
              </a:extLst>
            </p:cNvPr>
            <p:cNvSpPr/>
            <p:nvPr/>
          </p:nvSpPr>
          <p:spPr>
            <a:xfrm>
              <a:off x="590152" y="3008840"/>
              <a:ext cx="507161" cy="2000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100"/>
                </a:spcBef>
              </a:pPr>
              <a:r>
                <a:rPr lang="en-US" sz="700" spc="-40" dirty="0">
                  <a:solidFill>
                    <a:srgbClr val="59595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LENS</a:t>
              </a:r>
              <a:endParaRPr lang="en-US" sz="70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1346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323</TotalTime>
  <Words>22</Words>
  <Application>Microsoft Macintosh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Open Sans</vt:lpstr>
      <vt:lpstr>Open Sans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 ali</dc:creator>
  <cp:lastModifiedBy>shant kiraz</cp:lastModifiedBy>
  <cp:revision>47</cp:revision>
  <cp:lastPrinted>2019-01-04T21:19:45Z</cp:lastPrinted>
  <dcterms:created xsi:type="dcterms:W3CDTF">2018-03-22T01:28:58Z</dcterms:created>
  <dcterms:modified xsi:type="dcterms:W3CDTF">2019-01-04T22:18:51Z</dcterms:modified>
</cp:coreProperties>
</file>